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8" r:id="rId4"/>
    <p:sldId id="278" r:id="rId5"/>
    <p:sldId id="279" r:id="rId6"/>
    <p:sldId id="289" r:id="rId7"/>
    <p:sldId id="274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705" autoAdjust="0"/>
  </p:normalViewPr>
  <p:slideViewPr>
    <p:cSldViewPr snapToGrid="0">
      <p:cViewPr varScale="1">
        <p:scale>
          <a:sx n="58" d="100"/>
          <a:sy n="58" d="100"/>
        </p:scale>
        <p:origin x="12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FDE1A-376E-4F00-9C02-A5686AAB6838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E3DD0-5414-4EE1-A3C5-62D2CDD88D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824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Really interesting talk covering a specific use-case; if you want to create a Shiny app that splits content across multiple windows, so for example, across 2 monitors, or maybe controlled from a phone but viewed on a TV screen.</a:t>
            </a:r>
          </a:p>
          <a:p>
            <a:endParaRPr lang="en-GB" dirty="0"/>
          </a:p>
          <a:p>
            <a:r>
              <a:rPr lang="en-GB" dirty="0"/>
              <a:t>They extend </a:t>
            </a:r>
            <a:r>
              <a:rPr lang="en-GB" dirty="0" err="1"/>
              <a:t>Shiny’s</a:t>
            </a:r>
            <a:r>
              <a:rPr lang="en-GB" dirty="0"/>
              <a:t> syntax to do it, and if you’re interested, I’d suggested checking it out as it seems pretty well thought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DE3DD0-5414-4EE1-A3C5-62D2CDD88D7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264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DE3DD0-5414-4EE1-A3C5-62D2CDD88D7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521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DE3DD0-5414-4EE1-A3C5-62D2CDD88D7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05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DE3DD0-5414-4EE1-A3C5-62D2CDD88D7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836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Hannah Frick from Mango </a:t>
            </a:r>
            <a:r>
              <a:rPr lang="en-GB" dirty="0" err="1"/>
              <a:t>SOlutions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DE3DD0-5414-4EE1-A3C5-62D2CDD88D7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053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DE3DD0-5414-4EE1-A3C5-62D2CDD88D7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970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DE3DD0-5414-4EE1-A3C5-62D2CDD88D7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708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are mainly looking for sponsors at the moment, soon we will open the call for submissions and scholarship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DE3DD0-5414-4EE1-A3C5-62D2CDD88D7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363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4529-8858-4BA1-A56A-0E30DFB6B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5EDFD-80EC-4705-BD02-4928B28C8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012D5-C147-4E3B-BD13-3963245A8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A560-A3A5-4A05-B383-C8B4449B8806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5DD23-C137-49EE-A8A6-B241FE1D8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2AAE4-9455-400A-A67B-27AE075B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41E-0DB6-4B9E-88F6-A7DEB96D21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18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AD2C5-4715-4607-9BDC-E244E78CB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AEDF1F-C340-43E2-9371-F4CC6FB91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F0E3A-DEA4-46F5-9B1D-DBB880626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A560-A3A5-4A05-B383-C8B4449B8806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1D328-A50A-44EF-82A7-CE1DF6FFC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240BF-47C3-42C4-A434-A6908DA80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41E-0DB6-4B9E-88F6-A7DEB96D21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88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27021C-6C1A-4C28-9FA4-DA1F492C7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1A8B1-1611-4C4A-9567-12CA4883A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CD29E-30EF-44B1-A875-6D91DD60E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A560-A3A5-4A05-B383-C8B4449B8806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A39BB-7679-474A-A7BB-AEFCA347D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5CE45-DBEF-424E-8215-476B8D18C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41E-0DB6-4B9E-88F6-A7DEB96D21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526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7ABF-C0D5-40B7-B07D-3DF4C3A77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DFBC1-1D49-47EF-9284-AB66601F0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0F669-B01E-4149-BE8E-D9421926A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A560-A3A5-4A05-B383-C8B4449B8806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080E0-7D67-4F14-903E-43A4918AE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1A53-1262-4451-B154-851256A0C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41E-0DB6-4B9E-88F6-A7DEB96D21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86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17F29-6897-4A6C-BA32-8E7E1B343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F7D9B-EC9A-4785-B1F8-446E5463E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0A651-E3FC-45B8-9612-5BBFCBAB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A560-A3A5-4A05-B383-C8B4449B8806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99515-E687-4FCE-93EA-C1283EAC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762E3-CFFD-406E-8290-B547B02B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41E-0DB6-4B9E-88F6-A7DEB96D21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4925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161FC-1FBD-4A4F-9E87-1318363D4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7D2F7-08D8-4203-BDB9-219D0E837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DD1F2-847C-434E-9042-8A182B4478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180588-64FC-4939-8BD3-524D27072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A560-A3A5-4A05-B383-C8B4449B8806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1ED12-5971-40A7-B40D-5AF17A850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E9C87-82E5-41A7-97C0-909247D46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41E-0DB6-4B9E-88F6-A7DEB96D21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68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08C1A-3DF0-40B7-8C0E-78B6C3B97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C096A-D9E1-4A81-B36C-DF01093F0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07A14-E6F4-4D39-A554-7851D5A2B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1D44D-B731-4A6E-A6A0-2569169352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F3DFE-7319-4D78-8371-7886F0AED9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1962B-169F-42C5-862F-703216673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A560-A3A5-4A05-B383-C8B4449B8806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C5DDEB-6F8E-40CC-AB14-CBDB6A8EA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4ACAA6-C625-4ECC-8916-14D684A4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41E-0DB6-4B9E-88F6-A7DEB96D21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993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45DC2-27C0-418F-8FC1-D402C36F2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CFF689-F1AF-4578-9B85-800620418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A560-A3A5-4A05-B383-C8B4449B8806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7B9053-CFBB-4C93-818B-7A05022F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AD707-7EB8-4B76-98E2-D16BD036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41E-0DB6-4B9E-88F6-A7DEB96D21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32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F1C61-EFC3-43F9-AF28-7EDDE01AB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A560-A3A5-4A05-B383-C8B4449B8806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D182EF-2C29-46E5-9055-1FEA1BD38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3CBA7-620D-4FFE-82FB-284D1BFE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41E-0DB6-4B9E-88F6-A7DEB96D21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112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9BA3-DC96-4C94-9402-9CDBB3D99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CC0D8-AC56-4B09-ADE1-C1FBAC4BF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26E62-5330-4428-8DB5-44609A35A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1562D-2544-44D3-AA62-D219A30AA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A560-A3A5-4A05-B383-C8B4449B8806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B7C2F-F860-471B-87B3-5DD702C02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6F887-3FF4-4877-91AA-D9B6CAF69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41E-0DB6-4B9E-88F6-A7DEB96D21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460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A8DE6-04E3-420D-BD8E-4E51AACD9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A0823A-EFD8-48AA-BB18-7F73BAB9E3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9A1EC-F1BB-4E10-97AC-0A437F523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772896-0F8F-4A40-B725-31EF092F0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A560-A3A5-4A05-B383-C8B4449B8806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E5368-6818-4EB2-95AD-D5B101F4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DFDCE-7FFF-4FA6-9707-48C85AB7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41E-0DB6-4B9E-88F6-A7DEB96D21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1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035DA8-024E-4B6E-BC0A-8C3DE02F1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3EAE6-4C03-4B91-B002-0473D56BC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67193-2DD0-494C-8B87-4D831C977F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3A560-A3A5-4A05-B383-C8B4449B8806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6F81A-0A39-4F9A-ABBB-2AB9C6CAE5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D323B-1021-479F-BDB4-52B9EB180D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8941E-0DB6-4B9E-88F6-A7DEB96D21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186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s://tiny.cc/bristol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mailto:bristolrusergroup@gmail.co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userslide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iny.cc/rconsortiumvids" TargetMode="External"/><Relationship Id="rId4" Type="http://schemas.openxmlformats.org/officeDocument/2006/relationships/hyperlink" Target="http://tiny.cc/allusertalks*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31FEF4-4602-4401-80DB-7AB2F89C61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18403"/>
          <a:stretch/>
        </p:blipFill>
        <p:spPr>
          <a:xfrm>
            <a:off x="3046520" y="295285"/>
            <a:ext cx="6098959" cy="596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2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2AC2-7CC9-419B-A1D7-A0ADBE02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Personal Highlights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7D69A5-DC89-4DE9-BDEF-6E034E2E0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3989" y="1459865"/>
            <a:ext cx="86640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21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2AC2-7CC9-419B-A1D7-A0ADBE02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Personal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BE211-93B9-448C-B745-98C08DC2C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77" y="1496926"/>
            <a:ext cx="8653046" cy="499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1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2AC2-7CC9-419B-A1D7-A0ADBE02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Personal Highlights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3F9FD-2FE3-4741-A1D7-BBA1377B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238" y="1690688"/>
            <a:ext cx="6339523" cy="452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75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2AC2-7CC9-419B-A1D7-A0ADBE02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Personal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3959D-6D93-4146-8406-D9EDF4E5E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12" y="1678219"/>
            <a:ext cx="68103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31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2AC2-7CC9-419B-A1D7-A0ADBE02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Personal Highlights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C8CEBB-00EC-4709-B932-06AADD5A1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72" r="1581"/>
          <a:stretch/>
        </p:blipFill>
        <p:spPr>
          <a:xfrm>
            <a:off x="1094510" y="1711851"/>
            <a:ext cx="9778537" cy="455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20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2AC2-7CC9-419B-A1D7-A0ADBE02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Personal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47AEE-D3FC-4584-BA71-DF1BA539F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713" y="1690688"/>
            <a:ext cx="5784573" cy="466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99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2AC2-7CC9-419B-A1D7-A0ADBE02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Personal Highlights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B0564E-C664-45BB-89BA-7AE131BDF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163" y="1880254"/>
            <a:ext cx="7083673" cy="44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24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9D3285-BC27-4E22-9044-A7E672939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09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FAE9-6971-4957-80D0-B4D0FA2F1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95480-ED04-49D2-B24D-8531214F3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r>
              <a:rPr lang="en-GB" dirty="0"/>
              <a:t>Nic Crane, Elucidata: </a:t>
            </a:r>
            <a:r>
              <a:rPr lang="en-GB" b="1" dirty="0"/>
              <a:t>"UseR!2019 Highlights: A Shiny Focus"</a:t>
            </a:r>
            <a:br>
              <a:rPr lang="en-GB" b="1" dirty="0"/>
            </a:br>
            <a:br>
              <a:rPr lang="en-GB" dirty="0"/>
            </a:br>
            <a:r>
              <a:rPr lang="en-GB" dirty="0"/>
              <a:t>Deirdre </a:t>
            </a:r>
            <a:r>
              <a:rPr lang="en-GB" dirty="0" err="1"/>
              <a:t>Toher</a:t>
            </a:r>
            <a:r>
              <a:rPr lang="en-GB" dirty="0"/>
              <a:t>, UWE: </a:t>
            </a:r>
            <a:r>
              <a:rPr lang="en-GB" b="1" dirty="0"/>
              <a:t>"In at the deep end: Lessons learned from teaching R to undergrads"</a:t>
            </a:r>
            <a:br>
              <a:rPr lang="en-GB" b="1" dirty="0"/>
            </a:br>
            <a:br>
              <a:rPr lang="en-GB" dirty="0"/>
            </a:br>
            <a:r>
              <a:rPr lang="en-GB" dirty="0"/>
              <a:t>Rich </a:t>
            </a:r>
            <a:r>
              <a:rPr lang="en-GB" dirty="0" err="1"/>
              <a:t>FitzJohn</a:t>
            </a:r>
            <a:r>
              <a:rPr lang="en-GB" dirty="0"/>
              <a:t>, MRC Centre for Global Infectious Disease Analysis, Imperial College London: </a:t>
            </a:r>
            <a:r>
              <a:rPr lang="en-GB" b="1" dirty="0"/>
              <a:t>"Reproducible research and “productionising” research code"</a:t>
            </a:r>
            <a:br>
              <a:rPr lang="en-GB" b="1" dirty="0"/>
            </a:b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35501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A140C-0478-490D-9166-52AC7EE4D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 to our sponsors!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7AA42-7AFF-4ABC-80DE-08E4D8283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966" y="1554128"/>
            <a:ext cx="7750067" cy="374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99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A140C-0478-490D-9166-52AC7EE4D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 to our sponsors!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A6008-1A7C-4CBD-8417-7B536BD07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49" y="1859815"/>
            <a:ext cx="7717302" cy="313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6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13A6-28B9-47AC-A82D-FF5E475FE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Want to speak at BristolR?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06665-BAF0-4FD3-BF97-B723410B4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Visit  </a:t>
            </a:r>
            <a:r>
              <a:rPr lang="en-GB" dirty="0">
                <a:hlinkClick r:id="rId2"/>
              </a:rPr>
              <a:t>https://tiny.cc/bristolr</a:t>
            </a:r>
            <a:endParaRPr lang="en-GB" dirty="0"/>
          </a:p>
          <a:p>
            <a:endParaRPr lang="en-GB" dirty="0"/>
          </a:p>
          <a:p>
            <a:r>
              <a:rPr lang="en-GB" dirty="0"/>
              <a:t>Talks of varying length</a:t>
            </a:r>
          </a:p>
          <a:p>
            <a:endParaRPr lang="en-GB" dirty="0"/>
          </a:p>
          <a:p>
            <a:r>
              <a:rPr lang="en-GB" dirty="0"/>
              <a:t>Maybe run a workshop?</a:t>
            </a:r>
          </a:p>
        </p:txBody>
      </p:sp>
      <p:pic>
        <p:nvPicPr>
          <p:cNvPr id="5" name="Picture 4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6D97B7EF-F7A1-47D4-8C19-EEDD9D2B1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011" y="1825625"/>
            <a:ext cx="5088210" cy="357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0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13A6-28B9-47AC-A82D-FF5E475FE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Want to help run BristolR?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06665-BAF0-4FD3-BF97-B723410B4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2492" cy="4351338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Want to help organise meetups?</a:t>
            </a:r>
          </a:p>
          <a:p>
            <a:endParaRPr lang="en-GB" dirty="0"/>
          </a:p>
          <a:p>
            <a:r>
              <a:rPr lang="en-GB" dirty="0"/>
              <a:t>Help us find more speakers, organise workshops</a:t>
            </a:r>
          </a:p>
          <a:p>
            <a:endParaRPr lang="en-GB" dirty="0"/>
          </a:p>
          <a:p>
            <a:r>
              <a:rPr lang="en-GB" dirty="0"/>
              <a:t>Or maybe build the website</a:t>
            </a:r>
          </a:p>
          <a:p>
            <a:endParaRPr lang="en-GB" dirty="0"/>
          </a:p>
          <a:p>
            <a:r>
              <a:rPr lang="en-GB" dirty="0"/>
              <a:t>Or perhaps just introduce speakers?</a:t>
            </a:r>
          </a:p>
          <a:p>
            <a:endParaRPr lang="en-GB" dirty="0"/>
          </a:p>
          <a:p>
            <a:r>
              <a:rPr lang="en-GB" dirty="0"/>
              <a:t>If you’re interested, join us and get first dibs on pizza!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Get in touch! </a:t>
            </a:r>
            <a:r>
              <a:rPr lang="en-GB" b="1" dirty="0">
                <a:hlinkClick r:id="rId2"/>
              </a:rPr>
              <a:t>bristolrusergroup@gmail.com</a:t>
            </a:r>
            <a:r>
              <a:rPr lang="en-GB" b="1" dirty="0"/>
              <a:t> </a:t>
            </a:r>
            <a:r>
              <a:rPr lang="en-GB" dirty="0"/>
              <a:t>or DM us on Twitter!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B530E-94B6-4CF1-AA16-191915ED7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197" y="4001294"/>
            <a:ext cx="47434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82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FAE9-6971-4957-80D0-B4D0FA2F1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up…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95480-ED04-49D2-B24D-8531214F3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r>
              <a:rPr lang="en-GB" dirty="0"/>
              <a:t>Nic Crane, Elucidata: </a:t>
            </a:r>
            <a:r>
              <a:rPr lang="en-GB" b="1" dirty="0"/>
              <a:t>"UseR!2019 Highlights: A Shiny Focus"</a:t>
            </a:r>
            <a:br>
              <a:rPr lang="en-GB" b="1" dirty="0"/>
            </a:br>
            <a:br>
              <a:rPr lang="en-GB" dirty="0"/>
            </a:br>
            <a:r>
              <a:rPr lang="en-GB" dirty="0"/>
              <a:t>Deirdre </a:t>
            </a:r>
            <a:r>
              <a:rPr lang="en-GB" dirty="0" err="1"/>
              <a:t>Toher</a:t>
            </a:r>
            <a:r>
              <a:rPr lang="en-GB" dirty="0"/>
              <a:t>, UWE: </a:t>
            </a:r>
            <a:r>
              <a:rPr lang="en-GB" b="1" dirty="0"/>
              <a:t>"In at the deep end: Lessons learned from teaching R to undergrads"</a:t>
            </a:r>
            <a:br>
              <a:rPr lang="en-GB" b="1" dirty="0"/>
            </a:br>
            <a:br>
              <a:rPr lang="en-GB" dirty="0"/>
            </a:br>
            <a:r>
              <a:rPr lang="en-GB" dirty="0"/>
              <a:t>Rich </a:t>
            </a:r>
            <a:r>
              <a:rPr lang="en-GB" dirty="0" err="1"/>
              <a:t>FitzJohn</a:t>
            </a:r>
            <a:r>
              <a:rPr lang="en-GB" dirty="0"/>
              <a:t>, MRC Centre for Global Infectious Disease Analysis, Imperial College London: </a:t>
            </a:r>
            <a:r>
              <a:rPr lang="en-GB" b="1" dirty="0"/>
              <a:t>"Reproducible research and “productionising” research code"</a:t>
            </a:r>
            <a:br>
              <a:rPr lang="en-GB" b="1" dirty="0"/>
            </a:b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387567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77B8C-CF0A-4B78-9EF5-9E50C3D169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err="1"/>
              <a:t>useR</a:t>
            </a:r>
            <a:r>
              <a:rPr lang="en-GB" b="1" dirty="0"/>
              <a:t>! 2019 Highlights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485747-5909-4858-8CB7-17F41A6F1E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A Shiny Focus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8480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A302-F6EB-493A-A31B-27A0571FE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useR</a:t>
            </a:r>
            <a:r>
              <a:rPr lang="en-GB" dirty="0"/>
              <a:t>! 2019</a:t>
            </a:r>
          </a:p>
        </p:txBody>
      </p:sp>
      <p:pic>
        <p:nvPicPr>
          <p:cNvPr id="5" name="Picture 4" descr="A picture containing sky, ground, outdoor, building&#10;&#10;Description automatically generated">
            <a:extLst>
              <a:ext uri="{FF2B5EF4-FFF2-40B4-BE49-F238E27FC236}">
                <a16:creationId xmlns:a16="http://schemas.microsoft.com/office/drawing/2014/main" id="{EF0F3ED8-4C18-4741-B1C6-58B0A12919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73247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2002B-7A04-463B-870E-79A73C7E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2054" y="2141537"/>
            <a:ext cx="7311410" cy="4351338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July 9</a:t>
            </a:r>
            <a:r>
              <a:rPr lang="en-GB" baseline="30000" dirty="0"/>
              <a:t>th</a:t>
            </a:r>
            <a:r>
              <a:rPr lang="en-GB" dirty="0"/>
              <a:t> – 12</a:t>
            </a:r>
            <a:r>
              <a:rPr lang="en-GB" baseline="30000" dirty="0"/>
              <a:t>th</a:t>
            </a:r>
            <a:r>
              <a:rPr lang="en-GB" dirty="0"/>
              <a:t> in Toulouse, France</a:t>
            </a:r>
          </a:p>
          <a:p>
            <a:endParaRPr lang="en-GB" dirty="0"/>
          </a:p>
          <a:p>
            <a:r>
              <a:rPr lang="en-GB" dirty="0"/>
              <a:t>Community-led conference</a:t>
            </a:r>
          </a:p>
          <a:p>
            <a:endParaRPr lang="en-GB" dirty="0"/>
          </a:p>
          <a:p>
            <a:r>
              <a:rPr lang="en-GB" dirty="0"/>
              <a:t>Talks from academic R, industry R, and everyone in between</a:t>
            </a:r>
          </a:p>
          <a:p>
            <a:endParaRPr lang="en-GB" dirty="0"/>
          </a:p>
          <a:p>
            <a:r>
              <a:rPr lang="en-GB" dirty="0"/>
              <a:t>Slides:</a:t>
            </a:r>
          </a:p>
          <a:p>
            <a:pPr lvl="1"/>
            <a:r>
              <a:rPr lang="en-GB" dirty="0">
                <a:hlinkClick r:id="rId3"/>
              </a:rPr>
              <a:t>http://tiny.cc/userslides</a:t>
            </a:r>
            <a:endParaRPr lang="en-GB" dirty="0"/>
          </a:p>
          <a:p>
            <a:endParaRPr lang="en-GB" dirty="0"/>
          </a:p>
          <a:p>
            <a:r>
              <a:rPr lang="en-GB" dirty="0"/>
              <a:t>Videos now available online:</a:t>
            </a:r>
          </a:p>
          <a:p>
            <a:pPr lvl="1"/>
            <a:r>
              <a:rPr lang="en-GB" dirty="0">
                <a:hlinkClick r:id="rId4"/>
              </a:rPr>
              <a:t>http://tiny.cc/allusertalks*</a:t>
            </a:r>
            <a:endParaRPr lang="en-GB" dirty="0"/>
          </a:p>
          <a:p>
            <a:pPr lvl="1"/>
            <a:r>
              <a:rPr lang="en-GB" dirty="0">
                <a:hlinkClick r:id="rId5"/>
              </a:rPr>
              <a:t>http://tiny.cc/rconsortiumvids</a:t>
            </a: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9239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1293</TotalTime>
  <Words>313</Words>
  <Application>Microsoft Office PowerPoint</Application>
  <PresentationFormat>Widescreen</PresentationFormat>
  <Paragraphs>61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Office Theme</vt:lpstr>
      <vt:lpstr>PowerPoint Presentation</vt:lpstr>
      <vt:lpstr>Welcome!</vt:lpstr>
      <vt:lpstr>Thanks to our sponsors!</vt:lpstr>
      <vt:lpstr>Thanks to our sponsors!</vt:lpstr>
      <vt:lpstr>Want to speak at BristolR?</vt:lpstr>
      <vt:lpstr>Want to help run BristolR?</vt:lpstr>
      <vt:lpstr>Next up…</vt:lpstr>
      <vt:lpstr>useR! 2019 Highlights</vt:lpstr>
      <vt:lpstr>useR! 2019</vt:lpstr>
      <vt:lpstr>My Personal Highlights</vt:lpstr>
      <vt:lpstr>My Personal Highlights</vt:lpstr>
      <vt:lpstr>My Personal Highlights</vt:lpstr>
      <vt:lpstr>My Personal Highlights</vt:lpstr>
      <vt:lpstr>My Personal Highlights</vt:lpstr>
      <vt:lpstr>My Personal Highlights</vt:lpstr>
      <vt:lpstr>My Personal Highlights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 Crane</dc:creator>
  <cp:lastModifiedBy>Nic Crane</cp:lastModifiedBy>
  <cp:revision>26</cp:revision>
  <dcterms:created xsi:type="dcterms:W3CDTF">2019-01-27T19:05:06Z</dcterms:created>
  <dcterms:modified xsi:type="dcterms:W3CDTF">2019-08-21T08:48:00Z</dcterms:modified>
</cp:coreProperties>
</file>